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Roboto" charset="0"/>
      <p:regular r:id="rId14"/>
      <p:bold r:id="rId15"/>
      <p:italic r:id="rId16"/>
      <p:boldItalic r:id="rId17"/>
    </p:embeddedFont>
    <p:embeddedFont>
      <p:font typeface="Public Sans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9UEXDEPuaCYV0y09tpE2iN8wg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F5E8709-7D88-4B73-90BD-151A3476EB60}">
  <a:tblStyle styleId="{DF5E8709-7D88-4B73-90BD-151A3476EB6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3233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Mentor”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{DF5E8709-7D88-4B73-90BD-151A3476EB60}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Development - Html, CSS, 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 Development - Java</a:t>
            </a:r>
            <a:endParaRPr/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project involves launching a lifestyle development blog to the target audience,It includes setting up the blog's domain, hosting, and platform, followed by creating high-quality, valuable content.</a:t>
            </a:r>
            <a:endParaRPr/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Promotion and engagement strategies are employed to build a readership and community.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analysis and optimization ensure the blog's success and alignment with its goals.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1300"/>
              <a:t>https://github.com/sreeharish223/NM_CD1_09_TASK3</a:t>
            </a:r>
            <a:endParaRPr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273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EB Garamond</vt:lpstr>
      <vt:lpstr>Roboto</vt:lpstr>
      <vt:lpstr>Public Sans</vt:lpstr>
      <vt:lpstr>Calibri</vt:lpstr>
      <vt:lpstr>Noto Sans Symbols</vt:lpstr>
      <vt:lpstr>EB Garamond Medium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3</cp:revision>
  <dcterms:created xsi:type="dcterms:W3CDTF">2020-08-13T11:21:46Z</dcterms:created>
  <dcterms:modified xsi:type="dcterms:W3CDTF">2023-11-01T06:20:37Z</dcterms:modified>
</cp:coreProperties>
</file>